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AI Support Operations Brief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Synthetic test file for TokenPig conversion testing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Objective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t>Reduce average first-response time</a:t>
            </a:r>
          </a:p>
          <a:p>
            <a:pPr/>
            <a:r>
              <a:t>Improve answer consistency</a:t>
            </a:r>
          </a:p>
          <a:p>
            <a:pPr/>
            <a:r>
              <a:t>Keep escalation rules visible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Current metrics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t>1,240 tickets per month</a:t>
            </a:r>
          </a:p>
          <a:p>
            <a:pPr/>
            <a:r>
              <a:t>18 minute median first response</a:t>
            </a:r>
          </a:p>
          <a:p>
            <a:pPr/>
            <a:r>
              <a:t>82% first-contact resolution</a:t>
            </a:r>
          </a:p>
          <a:p>
            <a:pPr/>
            <a:r>
              <a:t>4.4/5 customer satisfaction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Recommended 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t>Create a reviewed knowledge source</a:t>
            </a:r>
          </a:p>
          <a:p>
            <a:pPr/>
            <a:r>
              <a:t>Route billing and security issues to specialists</a:t>
            </a:r>
          </a:p>
          <a:p>
            <a:pPr/>
            <a:r>
              <a:t>Measure deflection and unresolved-question rate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Risks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t>Outdated source material</a:t>
            </a:r>
          </a:p>
          <a:p>
            <a:pPr/>
            <a:r>
              <a:t>Missing access controls</a:t>
            </a:r>
          </a:p>
          <a:p>
            <a:pPr/>
            <a:r>
              <a:t>Over-automation of sensitive cases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